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5" r:id="rId3"/>
    <p:sldId id="257" r:id="rId4"/>
    <p:sldId id="258" r:id="rId5"/>
    <p:sldId id="262" r:id="rId6"/>
    <p:sldId id="263" r:id="rId7"/>
    <p:sldId id="264" r:id="rId8"/>
    <p:sldId id="260" r:id="rId9"/>
    <p:sldId id="268" r:id="rId10"/>
    <p:sldId id="26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5F9B74-E7B6-435B-8F41-09FFE34C3870}" v="126" dt="2023-10-08T13:54:29.871"/>
    <p1510:client id="{E6BE388E-890B-432E-9A70-92CA088B3272}" v="198" dt="2023-10-06T20:33:36.443"/>
    <p1510:client id="{EECD6033-6EBD-46D6-91D8-AC83C88D5545}" v="31" dt="2023-10-06T20:54:28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flectionsofthevoid.com/2020/06/data-is-new-oil-fueling-machine.html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dark background&#10;&#10;Description automatically generated">
            <a:extLst>
              <a:ext uri="{FF2B5EF4-FFF2-40B4-BE49-F238E27FC236}">
                <a16:creationId xmlns:a16="http://schemas.microsoft.com/office/drawing/2014/main" id="{33A81887-380B-9D93-D926-84FBE40F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-3950"/>
            <a:ext cx="12191998" cy="68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9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08CDC-3172-EB8E-CA49-F7966D099B56}"/>
              </a:ext>
            </a:extLst>
          </p:cNvPr>
          <p:cNvSpPr txBox="1"/>
          <p:nvPr/>
        </p:nvSpPr>
        <p:spPr>
          <a:xfrm>
            <a:off x="4531178" y="39460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3" name="vridhi demo">
            <a:hlinkClick r:id="" action="ppaction://media"/>
            <a:extLst>
              <a:ext uri="{FF2B5EF4-FFF2-40B4-BE49-F238E27FC236}">
                <a16:creationId xmlns:a16="http://schemas.microsoft.com/office/drawing/2014/main" id="{5E07E1F6-A88C-7930-B589-24C2A8F1B7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9" y="3688"/>
            <a:ext cx="12187081" cy="685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D25D4E-E294-7750-CC98-AED8AD075853}"/>
              </a:ext>
            </a:extLst>
          </p:cNvPr>
          <p:cNvSpPr txBox="1"/>
          <p:nvPr/>
        </p:nvSpPr>
        <p:spPr>
          <a:xfrm>
            <a:off x="245806" y="43016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Our Prototype Demo</a:t>
            </a:r>
          </a:p>
        </p:txBody>
      </p:sp>
    </p:spTree>
    <p:extLst>
      <p:ext uri="{BB962C8B-B14F-4D97-AF65-F5344CB8AC3E}">
        <p14:creationId xmlns:p14="http://schemas.microsoft.com/office/powerpoint/2010/main" val="124107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2EE73-6862-83C4-E362-7D40ED13D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4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836C0-2EC5-1A84-618C-B3FC2772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" y="-4828"/>
            <a:ext cx="12191999" cy="686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7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A9C55F0-C406-E2D1-D15D-E8ED5762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"/>
            <a:ext cx="12185854" cy="685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2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uestion mark made of numbers and lines&#10;&#10;Description automatically generated">
            <a:extLst>
              <a:ext uri="{FF2B5EF4-FFF2-40B4-BE49-F238E27FC236}">
                <a16:creationId xmlns:a16="http://schemas.microsoft.com/office/drawing/2014/main" id="{1A9C55F0-C406-E2D1-D15D-E8ED5762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47"/>
            <a:ext cx="12192657" cy="69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bstract background painted texture">
            <a:extLst>
              <a:ext uri="{FF2B5EF4-FFF2-40B4-BE49-F238E27FC236}">
                <a16:creationId xmlns:a16="http://schemas.microsoft.com/office/drawing/2014/main" id="{E7BE5F22-5CF7-03AC-F71A-AACAE12AB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5" r="23863" b="346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9A8D8-C364-7E81-94EE-401AE1526143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Optimizing Crop Based on Climate and Soil Conditions</a:t>
            </a:r>
            <a:endParaRPr lang="en-US" sz="24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F8044-227F-14D2-F159-0B081D1A267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Objective: </a:t>
            </a:r>
            <a:r>
              <a:rPr lang="en-US" sz="1700" i="1">
                <a:solidFill>
                  <a:schemeClr val="bg1"/>
                </a:solidFill>
              </a:rPr>
              <a:t>To maximize agricultural yield and sustainability by recommending crops best suited for specific environmental conditions.</a:t>
            </a:r>
            <a:br>
              <a:rPr lang="en-US" sz="1700" i="1">
                <a:solidFill>
                  <a:schemeClr val="bg1"/>
                </a:solidFill>
              </a:rPr>
            </a:br>
            <a:endParaRPr lang="en-US" sz="17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39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7B82A8-1455-4C45-C226-C9394E1E2662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Our Innovative Solution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Predictive Model:</a:t>
            </a:r>
            <a:r>
              <a:rPr lang="en-US" sz="2000" dirty="0">
                <a:solidFill>
                  <a:schemeClr val="bg1"/>
                </a:solidFill>
              </a:rPr>
              <a:t> Utilizes machine learning algorithms for accurate recommendations.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Input Data:</a:t>
            </a:r>
            <a:r>
              <a:rPr lang="en-US" sz="2000" dirty="0">
                <a:solidFill>
                  <a:schemeClr val="bg1"/>
                </a:solidFill>
              </a:rPr>
              <a:t> Climate, soil type, historical yield data, and market demand trends.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Output:</a:t>
            </a:r>
            <a:r>
              <a:rPr lang="en-US" sz="2000" dirty="0">
                <a:solidFill>
                  <a:schemeClr val="bg1"/>
                </a:solidFill>
              </a:rPr>
              <a:t> Personalized crop suggestions, yield projections, and market demand estimates.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erson standing next to a gear with a brain&#10;&#10;Description automatically generated">
            <a:extLst>
              <a:ext uri="{FF2B5EF4-FFF2-40B4-BE49-F238E27FC236}">
                <a16:creationId xmlns:a16="http://schemas.microsoft.com/office/drawing/2014/main" id="{814E868B-850C-3D53-213C-2BDF824D8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25453" y="1540151"/>
            <a:ext cx="5666547" cy="37776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E0969-4693-2802-893E-8D0C14EF8C06}"/>
              </a:ext>
            </a:extLst>
          </p:cNvPr>
          <p:cNvSpPr txBox="1"/>
          <p:nvPr/>
        </p:nvSpPr>
        <p:spPr>
          <a:xfrm>
            <a:off x="12728449" y="6206365"/>
            <a:ext cx="184730" cy="200055"/>
          </a:xfrm>
          <a:prstGeom prst="rect">
            <a:avLst/>
          </a:prstGeom>
          <a:solidFill>
            <a:srgbClr val="000000"/>
          </a:solidFill>
        </p:spPr>
        <p:txBody>
          <a:bodyPr wrap="non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endParaRPr lang="en-US" sz="700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210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0F22D4-5F11-61B0-9A21-4E92607784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" t="9051" r="23853" b="20364"/>
          <a:stretch/>
        </p:blipFill>
        <p:spPr>
          <a:xfrm>
            <a:off x="3977210" y="10"/>
            <a:ext cx="8215918" cy="685677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CA9FA-C00D-3604-E0E0-F4A0FC358659}"/>
              </a:ext>
            </a:extLst>
          </p:cNvPr>
          <p:cNvSpPr txBox="1"/>
          <p:nvPr/>
        </p:nvSpPr>
        <p:spPr>
          <a:xfrm>
            <a:off x="371094" y="2581982"/>
            <a:ext cx="5452763" cy="43638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Crop Recommendations</a:t>
            </a:r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Example 1:</a:t>
            </a:r>
            <a:r>
              <a:rPr lang="en-US" sz="1600" dirty="0">
                <a:solidFill>
                  <a:schemeClr val="bg1"/>
                </a:solidFill>
              </a:rPr>
              <a:t> Region A (Mediterranean Climate)</a:t>
            </a:r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Recommended Crops: Olive, Citrus fruits</a:t>
            </a:r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Yield Projection: 15% increase compared to previous season</a:t>
            </a:r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Market Demand: High demand for organic citrus products</a:t>
            </a:r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Example 2:</a:t>
            </a:r>
            <a:r>
              <a:rPr lang="en-US" sz="1600" dirty="0">
                <a:solidFill>
                  <a:schemeClr val="bg1"/>
                </a:solidFill>
              </a:rPr>
              <a:t> Region B (Loamy Soil, Temperate Climate)</a:t>
            </a:r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Recommended Crops: Wheat, Potatoes, Sunflowers</a:t>
            </a:r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Yield Projection: 20% increase compared to previous season</a:t>
            </a:r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Market Demand: Stable market for wheat and potatoes</a:t>
            </a:r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900" dirty="0"/>
            </a:br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475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A9C55F0-C406-E2D1-D15D-E8ED5762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"/>
            <a:ext cx="12192657" cy="684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F875D2C-C1A6-49C7-9357-2BB8FBC2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84E4AB-7BAB-C60D-D6F3-3FD197B3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200" dirty="0">
                <a:ea typeface="Calibri Light"/>
                <a:cs typeface="Calibri Light"/>
              </a:rPr>
              <a:t>Our Prototype Design</a:t>
            </a:r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5797A-B614-04E2-32CA-55FAD18D5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363" y="1557339"/>
            <a:ext cx="2197799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A318ABBB-3A0B-E148-CBD4-EF49EF251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69" y="1557339"/>
            <a:ext cx="2192446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Content Placeholder 3" descr="A phone icon with a blue circle and green background&#10;&#10;Description automatically generated">
            <a:extLst>
              <a:ext uri="{FF2B5EF4-FFF2-40B4-BE49-F238E27FC236}">
                <a16:creationId xmlns:a16="http://schemas.microsoft.com/office/drawing/2014/main" id="{A2A81120-C936-3818-27B2-41B20137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299" y="1557339"/>
            <a:ext cx="2192446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3DB7F3D-1BD9-3AD1-30D3-513FBEB4E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070" y="1557338"/>
            <a:ext cx="2192163" cy="475138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735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Prototype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155</cp:revision>
  <dcterms:created xsi:type="dcterms:W3CDTF">2023-10-06T19:59:42Z</dcterms:created>
  <dcterms:modified xsi:type="dcterms:W3CDTF">2023-10-08T13:55:22Z</dcterms:modified>
</cp:coreProperties>
</file>